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90" r:id="rId2"/>
    <p:sldId id="295" r:id="rId3"/>
    <p:sldId id="294" r:id="rId4"/>
    <p:sldId id="303" r:id="rId5"/>
    <p:sldId id="296" r:id="rId6"/>
    <p:sldId id="298" r:id="rId7"/>
    <p:sldId id="300" r:id="rId8"/>
    <p:sldId id="302" r:id="rId9"/>
    <p:sldId id="304" r:id="rId10"/>
    <p:sldId id="257" r:id="rId11"/>
    <p:sldId id="308" r:id="rId12"/>
    <p:sldId id="291" r:id="rId13"/>
    <p:sldId id="305" r:id="rId14"/>
    <p:sldId id="306" r:id="rId15"/>
    <p:sldId id="307" r:id="rId16"/>
    <p:sldId id="309" r:id="rId17"/>
    <p:sldId id="292" r:id="rId18"/>
    <p:sldId id="293" r:id="rId19"/>
    <p:sldId id="268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 Thin" panose="020B0604020202020204" charset="0"/>
      <p:regular r:id="rId26"/>
      <p: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Roboto Regular" panose="020B0604020202020204" charset="0"/>
      <p:regular r:id="rId30"/>
    </p:embeddedFont>
    <p:embeddedFont>
      <p:font typeface="Roboto Light" panose="020B0604020202020204" charset="0"/>
      <p:regular r:id="rId31"/>
      <p:italic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9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D47D-2CC4-45F3-81BD-ED2BCB8ACC8C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68C99-CDBF-4F2A-A024-87B87F4B3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96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28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0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91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015E-6F66-49E3-8709-B2031E0C7EC7}" type="datetimeFigureOut">
              <a:rPr lang="pt-BR" smtClean="0"/>
              <a:t>18/10/2017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2386" y="6221427"/>
            <a:ext cx="676447" cy="4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st.github.com/JamesMGreene/cdd0ac49f90c987e45ac/" TargetMode="External"/><Relationship Id="rId4" Type="http://schemas.openxmlformats.org/officeDocument/2006/relationships/hyperlink" Target="https://danielkummer.github.io/git-flow-cheatshe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GITWORKFLOW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maneira fácil para não dar “merge” na hora do merge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1" y="3042291"/>
            <a:ext cx="3807581" cy="11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-54586" y="211261"/>
            <a:ext cx="7666523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96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CONFIGURANDO O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866813" cy="43513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 pasta raiz do repositório, execute o comando no terminal: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init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Utilize as configurações padrões. Para isso, basta precionar “Enter” para avançar por todas as etapas da instalação.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Esse processo fará com que o seu repositório fique preparado para cumprir as etapas do processo de desenvolvimento, commit e deploy corretamente.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 não existam, as branchs master e develop serão criadas.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814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I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novas features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1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Sempre devemos começar uma nova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feature em uma branch criada a partir de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start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Esta ação garante que isso aconteça e, de brinde, torna a nova branch ativa para que você possa fazer os seus commits imediantamente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Os commits devem ser realizados utilizando o git padrão: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add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‘sempre com uma descrição bonita e explicativa’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estou trabalhando com meu amiguinho, essa branch precisa ser remota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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publish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Assim você publica sua branch no servidor remoto e todo mundo fica felizão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Nossa… mas o seu comparsa precisa clonar a branch para poder fazer a parte dele 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flow feature pull origin MYFEATURE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Agora sim, todo mundo com sorriso de orelha a orelha 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OBS: dá até para fazer o track de uma branch remota, mas isso não é aconselhável. Por isso, nem vou colocar o comando aqui S2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Terminei/terminamos tudo! Fiz/fizemos os testes unitários e integrados no ambiente local utilizando a base de “dev” está xuxu-beleza… Hora do “fatality na branch!</a:t>
            </a:r>
          </a:p>
        </p:txBody>
      </p:sp>
      <p:pic>
        <p:nvPicPr>
          <p:cNvPr id="9220" name="Picture 4" descr="Image result for fatality mortal k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682"/>
            <a:ext cx="2740957" cy="2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2943753" y="3152731"/>
            <a:ext cx="3673491" cy="205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 feature finish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o que isso faz?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 o merge da feature com develop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Apaga a bracnh da feature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Muda para a branch develop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02225" y="5376316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C%R*&amp;H#, acabei! </a:t>
            </a:r>
            <a:b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Calma, jovem… cadê o PUSH?????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9" y="5317631"/>
            <a:ext cx="1895033" cy="15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3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607505" cy="4434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Desenvolvi, testei local, mergiei com develop, corrige a “merge” toda que deu…. IIIIIIIT´S TIIIMEEEEEE!!!!!!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push origin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solidFill>
                  <a:srgbClr val="0070C0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Mas não ligue ainda! Fazendo push agora você ganha uma esclusiva atualização no ambiente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Comparar as bases dev e test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Rodar o querido npm run homolog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 a aplicação no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 os arquivos estáticos no S3 s3test.engage.bz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Tomar um café enquanto termina o upload</a:t>
            </a:r>
          </a:p>
        </p:txBody>
      </p:sp>
      <p:pic>
        <p:nvPicPr>
          <p:cNvPr id="10244" name="Picture 4" descr="Image result for narrador u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0"/>
            <a:ext cx="4931391" cy="7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não ligue ainda 011 14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1" y="2848182"/>
            <a:ext cx="2425502" cy="1364345"/>
          </a:xfrm>
          <a:prstGeom prst="rect">
            <a:avLst/>
          </a:prstGeom>
          <a:noFill/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2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 a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partir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-b release/some-release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aplicando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pequenas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correções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à release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commit -a -m '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adicionando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 a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‘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#merge da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merge --no-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ff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release/some-release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 -a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some-release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#merge da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merge --no-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ff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release/some-release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da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release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 -d release/some-release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#merge da release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 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push --follow-tags origin develop master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32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CORRIGIR UM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HOTFIX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65585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iniciando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-b hotfix/some-fix master 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add commits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commit -a -m '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adicionando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hotfix'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merge --no-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ff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hotfix/some-fix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 -a -m '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correcao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emergencia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'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v1.0.1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atualizando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checkout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merge --no-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ff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hotfix/some-fix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temporária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 -D hotfix/some-fix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#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enviando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hotfix para as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master 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push --follow-tags origin develop master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OBS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: é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importante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observar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o merge do hotfix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feito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 develop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somente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se a branch release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existir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exista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do hotfix com a branch release 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avaliar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necessidade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com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develop.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0057" y="2675042"/>
            <a:ext cx="42212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Regular"/>
                <a:cs typeface="Roboto Regular"/>
              </a:rPr>
              <a:t>Rodrigo </a:t>
            </a:r>
            <a:r>
              <a:rPr lang="en-US" sz="32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Nappi</a:t>
            </a:r>
            <a:endParaRPr lang="en-US" sz="3200" dirty="0">
              <a:solidFill>
                <a:schemeClr val="bg1"/>
              </a:solidFill>
              <a:latin typeface="Roboto Regular"/>
              <a:cs typeface="Roboto Regula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Roboto Light"/>
                <a:cs typeface="Roboto Light"/>
              </a:rPr>
              <a:t>Desenvolvedor</a:t>
            </a:r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 Web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(11) </a:t>
            </a:r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99707.5061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Roboto Light"/>
                <a:cs typeface="Roboto Light"/>
              </a:rPr>
              <a:t>rodrigo.nappi@engage.bz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90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O QUE É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6576496" cy="375630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que é? Onde vive?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 que se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alimenta?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://nvie.com/posts/a-successful-git-branching-model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Claro que existe uma maneira mais fácil de colocar isso em prática, uma extensão do git que alguma boa alma criou e disponibilizou para toda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humanidade.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https://danielkummer.github.io/git-flow-cheatsheet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não sei o que essa extensão está fazendo no meu repositório, SOCORRRO.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https://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gist.github.com/JamesMGreene/cdd0ac49f90c987e45ac/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7170" name="Picture 2" descr="Image result for globo repo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26" y="1839273"/>
            <a:ext cx="3943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INSTALL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melhor forma de instalar o git-flow é através do Git for Windows, visto que todas as ferramentes necessárias serão instaladas junto com 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mais detalhes, o site com as instruções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 instalção para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diferentes plataformas pode ser consultado: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https://github.com/petervanderdoes/gitflow-avh/wiki/Installation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02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97" y="1989401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782269" y="4295871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00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instalar 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G</a:t>
            </a:r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it for Windows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0" y="1607265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108562" y="3913735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://git-for-windows.github.io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/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60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8" y="1989401"/>
            <a:ext cx="4743450" cy="36957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98926"/>
            <a:ext cx="47339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9" y="1975753"/>
            <a:ext cx="4752975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5278"/>
            <a:ext cx="4743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" y="1981698"/>
            <a:ext cx="4762500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1697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 smtClean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8" y="196804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iniciar o git-flow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7592</TotalTime>
  <Words>501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Calibri</vt:lpstr>
      <vt:lpstr>Roboto Thin</vt:lpstr>
      <vt:lpstr>Wingdings</vt:lpstr>
      <vt:lpstr>Arial</vt:lpstr>
      <vt:lpstr>Calibri Light</vt:lpstr>
      <vt:lpstr>Roboto Regular</vt:lpstr>
      <vt:lpstr>Roboto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Pradella</dc:creator>
  <cp:lastModifiedBy>Nappi</cp:lastModifiedBy>
  <cp:revision>233</cp:revision>
  <dcterms:created xsi:type="dcterms:W3CDTF">2016-03-21T01:25:13Z</dcterms:created>
  <dcterms:modified xsi:type="dcterms:W3CDTF">2017-10-18T18:54:33Z</dcterms:modified>
</cp:coreProperties>
</file>